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2" r:id="rId2"/>
    <p:sldId id="263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2"/>
    <a:srgbClr val="A1E6FF"/>
    <a:srgbClr val="EFE4BF"/>
    <a:srgbClr val="DFDFDF"/>
    <a:srgbClr val="E7E7E7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39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6" d="100"/>
          <a:sy n="166" d="100"/>
        </p:scale>
        <p:origin x="66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1462-BE13-41FD-BF22-7B45672A69EA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193F-73ED-4D3E-BF58-F02534D9AC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E5134-0E51-4470-806B-86E1EBBDC0A1}" type="datetimeFigureOut">
              <a:rPr lang="en-US" smtClean="0"/>
              <a:t>12/15/24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75EC-2782-47E9-B4B9-EE995BFD9A8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81382" y="2170113"/>
            <a:ext cx="6486617" cy="2387600"/>
          </a:xfrm>
        </p:spPr>
        <p:txBody>
          <a:bodyPr anchor="ctr" anchorCtr="0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1270" y="4716463"/>
            <a:ext cx="7276730" cy="1655762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group name (in bold text). In a new line, enter team member’s names (comma or semi-colon separated, bold first name)</a:t>
            </a: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56655" y="52636"/>
            <a:ext cx="3241354" cy="1181012"/>
            <a:chOff x="275491" y="232395"/>
            <a:chExt cx="2741493" cy="998884"/>
          </a:xfrm>
        </p:grpSpPr>
        <p:grpSp>
          <p:nvGrpSpPr>
            <p:cNvPr id="42" name="Group 41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5080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5080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0CF019-BE35-3836-4FF5-61D446ED190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524001" y="2170114"/>
            <a:ext cx="2462074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tool logo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9AB842-04CB-9D26-0775-010EA1B76AA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24001" y="4711054"/>
            <a:ext cx="1707409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group logo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072FFD-A4CD-2DBE-9BD1-7FA79296F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900" y="0"/>
            <a:ext cx="26191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74468" y="953589"/>
            <a:ext cx="11443063" cy="55336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91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3" name="Group 42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>
                <a:stCxn id="101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0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5645331" cy="552731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55108"/>
            <a:ext cx="5645331" cy="55321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3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1" name="Group 40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3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9" r="8071"/>
          <a:stretch/>
        </p:blipFill>
        <p:spPr bwMode="auto">
          <a:xfrm>
            <a:off x="-1" y="0"/>
            <a:ext cx="12196764" cy="6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74469" y="157"/>
            <a:ext cx="11443063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74468" y="953588"/>
            <a:ext cx="11443063" cy="540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430186" y="6487251"/>
            <a:ext cx="9418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36283" y="6492875"/>
            <a:ext cx="681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E32A53FC-A1F5-4D9E-915D-C1AF2CE43DED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7" name="Group 46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51" name="TextBox 5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193F9A8-AF9E-EE7E-87F2-D9E6BF1A7FC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265" y="81725"/>
            <a:ext cx="1286735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99A5EB-5CEC-084F-03A4-D6F37E14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 Presentation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88C5E1-CD1A-D4E1-9789-17C6A75B3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DevBallers</a:t>
            </a:r>
            <a:endParaRPr lang="en-US" b="1" dirty="0"/>
          </a:p>
          <a:p>
            <a:r>
              <a:rPr lang="en-US" dirty="0"/>
              <a:t>Atilla Dogan, </a:t>
            </a:r>
            <a:r>
              <a:rPr lang="en-US" dirty="0" err="1"/>
              <a:t>Andrit</a:t>
            </a:r>
            <a:r>
              <a:rPr lang="en-US" dirty="0"/>
              <a:t> </a:t>
            </a:r>
            <a:r>
              <a:rPr lang="en-US" dirty="0" err="1"/>
              <a:t>Hashani</a:t>
            </a:r>
            <a:r>
              <a:rPr lang="en-US" dirty="0"/>
              <a:t>, Oguzhan </a:t>
            </a:r>
            <a:r>
              <a:rPr lang="en-US" dirty="0" err="1"/>
              <a:t>Kaluk</a:t>
            </a:r>
            <a:r>
              <a:rPr lang="en-US" dirty="0"/>
              <a:t>, </a:t>
            </a:r>
            <a:r>
              <a:rPr lang="en-US" dirty="0" err="1"/>
              <a:t>Dursun</a:t>
            </a:r>
            <a:r>
              <a:rPr lang="en-US" dirty="0"/>
              <a:t> Berat </a:t>
            </a:r>
            <a:r>
              <a:rPr lang="en-US" dirty="0" err="1"/>
              <a:t>Saral</a:t>
            </a:r>
            <a:r>
              <a:rPr lang="en-US" dirty="0"/>
              <a:t>, Nick Waldschmidt</a:t>
            </a:r>
          </a:p>
        </p:txBody>
      </p:sp>
      <p:pic>
        <p:nvPicPr>
          <p:cNvPr id="5" name="Inhaltsplatzhalter 4" descr="Ein Bild, das Screenshot, Design, Elektronik enthält.&#10;&#10;Automatisch generierte Beschreibung">
            <a:extLst>
              <a:ext uri="{FF2B5EF4-FFF2-40B4-BE49-F238E27FC236}">
                <a16:creationId xmlns:a16="http://schemas.microsoft.com/office/drawing/2014/main" id="{7D207530-E0AE-7D4B-E386-633242B8E1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6" y="2170113"/>
            <a:ext cx="2384420" cy="2387600"/>
          </a:xfrm>
        </p:spPr>
      </p:pic>
      <p:pic>
        <p:nvPicPr>
          <p:cNvPr id="3" name="Inhaltsplatzhalter 2" descr="Ein Bild, das Kreis, Logo, Symbol, Markenzeichen enthält.&#10;&#10;Automatisch generierte Beschreibung">
            <a:extLst>
              <a:ext uri="{FF2B5EF4-FFF2-40B4-BE49-F238E27FC236}">
                <a16:creationId xmlns:a16="http://schemas.microsoft.com/office/drawing/2014/main" id="{D3989C44-31AB-DAAC-BE5D-5EE9CF10FA0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44" y="4711700"/>
            <a:ext cx="1653661" cy="1655763"/>
          </a:xfrm>
        </p:spPr>
      </p:pic>
    </p:spTree>
    <p:extLst>
      <p:ext uri="{BB962C8B-B14F-4D97-AF65-F5344CB8AC3E}">
        <p14:creationId xmlns:p14="http://schemas.microsoft.com/office/powerpoint/2010/main" val="417965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31399-F871-C307-32AD-2D3CAA2E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3A12E5-178E-85D7-1823-63D872B59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3569643" cy="27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Anki</a:t>
            </a:r>
            <a:endParaRPr lang="de-DE" dirty="0"/>
          </a:p>
          <a:p>
            <a:r>
              <a:rPr lang="de-DE" sz="2400" dirty="0"/>
              <a:t>Flashcards Decks</a:t>
            </a:r>
          </a:p>
          <a:p>
            <a:r>
              <a:rPr lang="de-DE" sz="2400" dirty="0"/>
              <a:t>Study Flashcards</a:t>
            </a:r>
          </a:p>
          <a:p>
            <a:r>
              <a:rPr lang="de-DE" sz="2400" dirty="0"/>
              <a:t>Progress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9E95E9-D947-3AFF-BF1A-DAED908F9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0312" y="959669"/>
            <a:ext cx="3987220" cy="274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Studydrive</a:t>
            </a:r>
            <a:endParaRPr lang="de-DE" dirty="0"/>
          </a:p>
          <a:p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sharing</a:t>
            </a:r>
            <a:r>
              <a:rPr lang="de-DE" sz="2400" dirty="0"/>
              <a:t> </a:t>
            </a:r>
            <a:r>
              <a:rPr lang="de-DE" sz="2400" dirty="0" err="1"/>
              <a:t>platform</a:t>
            </a:r>
            <a:endParaRPr lang="de-DE" sz="2400" dirty="0"/>
          </a:p>
          <a:p>
            <a:r>
              <a:rPr lang="de-DE" sz="2400" dirty="0" err="1"/>
              <a:t>Discussions</a:t>
            </a:r>
            <a:r>
              <a:rPr lang="de-DE" sz="2400" dirty="0"/>
              <a:t>/Threads/Forum</a:t>
            </a:r>
          </a:p>
          <a:p>
            <a:endParaRPr lang="de-DE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3C46E9-58E7-7210-1914-A497C9AE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CBAE8-03AD-1157-30E6-9D346E8C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58E4B-F9E8-ECF3-2933-141AEF4BCDDE}"/>
              </a:ext>
            </a:extLst>
          </p:cNvPr>
          <p:cNvSpPr txBox="1"/>
          <p:nvPr/>
        </p:nvSpPr>
        <p:spPr>
          <a:xfrm>
            <a:off x="3358896" y="3706367"/>
            <a:ext cx="46675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Our</a:t>
            </a:r>
            <a:r>
              <a:rPr lang="de-DE" sz="2800" dirty="0"/>
              <a:t> Vision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Anki</a:t>
            </a:r>
            <a:r>
              <a:rPr lang="de-DE" sz="2400" dirty="0"/>
              <a:t> &amp; </a:t>
            </a:r>
            <a:r>
              <a:rPr lang="de-DE" sz="2400" dirty="0" err="1"/>
              <a:t>Studydrive</a:t>
            </a:r>
            <a:endParaRPr lang="de-DE" sz="2400" dirty="0"/>
          </a:p>
        </p:txBody>
      </p:sp>
      <p:sp>
        <p:nvSpPr>
          <p:cNvPr id="18" name="Rechteckiger Pfeil 17">
            <a:extLst>
              <a:ext uri="{FF2B5EF4-FFF2-40B4-BE49-F238E27FC236}">
                <a16:creationId xmlns:a16="http://schemas.microsoft.com/office/drawing/2014/main" id="{CFFBC53A-19F7-621D-1B33-D0D437E1BDFD}"/>
              </a:ext>
            </a:extLst>
          </p:cNvPr>
          <p:cNvSpPr/>
          <p:nvPr/>
        </p:nvSpPr>
        <p:spPr>
          <a:xfrm rot="5400000">
            <a:off x="4064869" y="2561196"/>
            <a:ext cx="963168" cy="89155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Rechteckiger Pfeil 20">
            <a:extLst>
              <a:ext uri="{FF2B5EF4-FFF2-40B4-BE49-F238E27FC236}">
                <a16:creationId xmlns:a16="http://schemas.microsoft.com/office/drawing/2014/main" id="{00CBE943-8266-62D7-B60C-525D73323F0F}"/>
              </a:ext>
            </a:extLst>
          </p:cNvPr>
          <p:cNvSpPr/>
          <p:nvPr/>
        </p:nvSpPr>
        <p:spPr>
          <a:xfrm rot="5400000" flipV="1">
            <a:off x="6362316" y="2561196"/>
            <a:ext cx="963168" cy="89155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2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67C93-1F57-CD5D-C12A-10DC3041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2C1EF7-E20E-21BD-AD33-17224CE4B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Flashcard Stacks</a:t>
            </a:r>
          </a:p>
          <a:p>
            <a:pPr lvl="1"/>
            <a:r>
              <a:rPr lang="de-DE" dirty="0"/>
              <a:t>CUD </a:t>
            </a:r>
            <a:r>
              <a:rPr lang="de-DE" dirty="0" err="1"/>
              <a:t>for</a:t>
            </a:r>
            <a:r>
              <a:rPr lang="de-DE" dirty="0"/>
              <a:t> Flashcard Stacks</a:t>
            </a:r>
          </a:p>
          <a:p>
            <a:pPr lvl="1"/>
            <a:r>
              <a:rPr lang="de-DE" dirty="0"/>
              <a:t>CUD </a:t>
            </a:r>
            <a:r>
              <a:rPr lang="de-DE" dirty="0" err="1"/>
              <a:t>for</a:t>
            </a:r>
            <a:r>
              <a:rPr lang="de-DE" dirty="0"/>
              <a:t> Flashcards</a:t>
            </a:r>
          </a:p>
          <a:p>
            <a:pPr lvl="1"/>
            <a:r>
              <a:rPr lang="de-DE" dirty="0"/>
              <a:t>Sharing </a:t>
            </a:r>
            <a:r>
              <a:rPr lang="de-DE" dirty="0" err="1"/>
              <a:t>of</a:t>
            </a:r>
            <a:r>
              <a:rPr lang="de-DE" dirty="0"/>
              <a:t> Flashcard Stacks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B804818-3933-8B82-276D-83F765FB116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LoFI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E354F2-2095-C0F5-F96D-3F703A5E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76F13-D4C0-4F3C-F7FD-CB5E2379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8B04-469E-8B15-1062-C7306F1E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5C375-8A22-0FE2-85EC-06603794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81A53-577E-3908-B1C1-2B9A34923F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Training Session</a:t>
            </a:r>
          </a:p>
          <a:p>
            <a:pPr lvl="1"/>
            <a:r>
              <a:rPr lang="de-DE" dirty="0"/>
              <a:t>Select Stack </a:t>
            </a:r>
            <a:r>
              <a:rPr lang="de-DE" dirty="0" err="1"/>
              <a:t>to</a:t>
            </a:r>
            <a:r>
              <a:rPr lang="de-DE" dirty="0"/>
              <a:t> Study</a:t>
            </a:r>
          </a:p>
          <a:p>
            <a:pPr lvl="1"/>
            <a:r>
              <a:rPr lang="de-DE" dirty="0"/>
              <a:t>Progress </a:t>
            </a:r>
            <a:r>
              <a:rPr lang="de-DE" dirty="0" err="1"/>
              <a:t>through</a:t>
            </a:r>
            <a:endParaRPr lang="de-DE" dirty="0"/>
          </a:p>
          <a:p>
            <a:pPr lvl="1"/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Progress per Stack</a:t>
            </a:r>
          </a:p>
          <a:p>
            <a:pPr lvl="1"/>
            <a:r>
              <a:rPr lang="de-DE" dirty="0"/>
              <a:t>&lt;optional&gt;: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friends</a:t>
            </a:r>
            <a:endParaRPr lang="de-DE" dirty="0"/>
          </a:p>
          <a:p>
            <a:pPr lvl="2"/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 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E3CFF02-973B-DED4-E13E-7ED84CADD5A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LoFI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2F2150-7217-EA56-6479-99F3C2A2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03FA57-788A-D134-FF9E-2B695F0D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DD9F-1942-EA8F-7283-DE9BD601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8BFB-E978-DCC6-CEAF-C160945A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D5B405-ECFF-6B40-0BB5-CA3BD049D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Forum / Threads</a:t>
            </a:r>
          </a:p>
          <a:p>
            <a:pPr lvl="1"/>
            <a:r>
              <a:rPr lang="de-DE" dirty="0"/>
              <a:t>Global </a:t>
            </a:r>
            <a:r>
              <a:rPr lang="de-DE" dirty="0" err="1"/>
              <a:t>search</a:t>
            </a:r>
            <a:endParaRPr lang="de-DE" dirty="0"/>
          </a:p>
          <a:p>
            <a:pPr lvl="1"/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reddit</a:t>
            </a:r>
          </a:p>
          <a:p>
            <a:pPr lvl="1"/>
            <a:r>
              <a:rPr lang="de-DE" dirty="0"/>
              <a:t>Post and Sub-Posts</a:t>
            </a:r>
          </a:p>
          <a:p>
            <a:pPr lvl="1"/>
            <a:r>
              <a:rPr lang="de-DE" dirty="0" err="1"/>
              <a:t>Globally</a:t>
            </a:r>
            <a:r>
              <a:rPr lang="de-DE" dirty="0"/>
              <a:t> visible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C6520F1-D8E2-8E84-C87C-4935934BAB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LoFI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B91358-82D4-2B6E-31EA-CFD68BC6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529E2F-FAB5-911F-80BF-F5D4C25A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403EE-2607-9184-EF62-97DEA182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B1853-F532-89A6-F34B-47F2B8D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23D59-9CE2-3914-5F5A-727F2FB491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Friends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chat</a:t>
            </a:r>
            <a:endParaRPr lang="de-DE" dirty="0"/>
          </a:p>
          <a:p>
            <a:pPr lvl="1"/>
            <a:r>
              <a:rPr lang="de-DE" dirty="0"/>
              <a:t>Private </a:t>
            </a:r>
            <a:r>
              <a:rPr lang="de-DE" dirty="0" err="1"/>
              <a:t>chat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4E5108-D880-A5ED-3E09-5664D10314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dirty="0" err="1"/>
              <a:t>Placeholder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LoFI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C03FA-21F1-EE5F-8676-2F368A1D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04A468-0A5D-70CE-ADF8-18EFE4BC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o_template_design_16-9.pptx" id="{C87D38EF-A17C-4367-A9B6-A889A323DAB2}" vid="{2533D10E-692E-4D44-B7E7-D9BDC01E4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soco_template_16-9</Template>
  <TotalTime>0</TotalTime>
  <Words>155</Words>
  <Application>Microsoft Macintosh PowerPoint</Application>
  <PresentationFormat>Breitbild</PresentationFormat>
  <Paragraphs>49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Idea Presentation</vt:lpstr>
      <vt:lpstr>Base Idea</vt:lpstr>
      <vt:lpstr>Base Features</vt:lpstr>
      <vt:lpstr>Base Features</vt:lpstr>
      <vt:lpstr>Base Features</vt:lpstr>
      <vt:lpstr>Base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Shoeb Joarder</dc:creator>
  <cp:lastModifiedBy>Oguzhan Kaluk</cp:lastModifiedBy>
  <cp:revision>28</cp:revision>
  <dcterms:created xsi:type="dcterms:W3CDTF">2021-10-10T07:35:47Z</dcterms:created>
  <dcterms:modified xsi:type="dcterms:W3CDTF">2024-12-15T19:18:38Z</dcterms:modified>
</cp:coreProperties>
</file>